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0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315" r:id="rId41"/>
    <p:sldId id="316" r:id="rId42"/>
    <p:sldId id="317" r:id="rId43"/>
    <p:sldId id="318" r:id="rId44"/>
    <p:sldId id="319" r:id="rId45"/>
    <p:sldId id="320" r:id="rId46"/>
    <p:sldId id="322" r:id="rId47"/>
    <p:sldId id="323" r:id="rId48"/>
    <p:sldId id="324" r:id="rId49"/>
    <p:sldId id="296" r:id="rId50"/>
    <p:sldId id="297" r:id="rId51"/>
    <p:sldId id="298" r:id="rId52"/>
    <p:sldId id="311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2" r:id="rId65"/>
    <p:sldId id="313" r:id="rId66"/>
    <p:sldId id="314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22/03/2011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Practical Session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safety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</TotalTime>
  <Words>2934</Words>
  <Application>Microsoft Macintosh PowerPoint</Application>
  <PresentationFormat>On-screen Show (4:3)</PresentationFormat>
  <Paragraphs>504</Paragraphs>
  <Slides>66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Practical Session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140</cp:revision>
  <dcterms:created xsi:type="dcterms:W3CDTF">2011-03-08T13:24:17Z</dcterms:created>
  <dcterms:modified xsi:type="dcterms:W3CDTF">2011-03-22T17:36:24Z</dcterms:modified>
</cp:coreProperties>
</file>